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F5B9-D2CA-45A1-996C-B24344EE181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4D57B-2184-4327-802F-5C7DE0DFC6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original-71992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531"/>
            <a:ext cx="9144000" cy="6871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447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 little sunshine" pitchFamily="2" charset="0"/>
                <a:ea typeface="A little sunshine" pitchFamily="2" charset="0"/>
              </a:rPr>
              <a:t>Publishing S.Q.U.A.D. Member 1</a:t>
            </a:r>
            <a:endParaRPr lang="en-US" sz="2800" b="1" dirty="0"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09800"/>
            <a:ext cx="5791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Understanding the Strengths</a:t>
            </a:r>
          </a:p>
          <a:p>
            <a:r>
              <a:rPr lang="en-US" sz="1600" dirty="0" smtClean="0"/>
              <a:t>	**When everyone is done quietly reading the piece, bring them back together and ask…</a:t>
            </a:r>
          </a:p>
          <a:p>
            <a:endParaRPr lang="en-US" sz="1600" dirty="0"/>
          </a:p>
          <a:p>
            <a:pPr algn="ctr"/>
            <a:r>
              <a:rPr lang="en-US" sz="2000" b="1" dirty="0" smtClean="0"/>
              <a:t>“Who has a strength they would like to share”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It is important that everyone share!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original-71992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062"/>
            <a:ext cx="9144000" cy="6871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5240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 little sunshine" pitchFamily="2" charset="0"/>
                <a:ea typeface="A little sunshine" pitchFamily="2" charset="0"/>
              </a:rPr>
              <a:t>Publishing S.Q.U.A.D. Author</a:t>
            </a:r>
            <a:endParaRPr lang="en-US" sz="2800" b="1" dirty="0"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0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 with a Welcome!</a:t>
            </a:r>
          </a:p>
          <a:p>
            <a:pPr marL="800100" lvl="1" indent="-342900"/>
            <a:r>
              <a:rPr lang="en-US" dirty="0" smtClean="0"/>
              <a:t>“Thank you for participating in our Publishing S.Q.U.A.D. today. The piece I want to share with you is a ____________. It is about ______________________.</a:t>
            </a:r>
          </a:p>
          <a:p>
            <a:pPr marL="800100" lvl="1" indent="-342900" algn="ctr"/>
            <a:r>
              <a:rPr lang="en-US" dirty="0" smtClean="0"/>
              <a:t>*</a:t>
            </a:r>
            <a:r>
              <a:rPr lang="en-US" sz="1100" dirty="0" smtClean="0"/>
              <a:t>Hand out a copy of your piece to everyone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38862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Quietly read the piece.</a:t>
            </a:r>
          </a:p>
          <a:p>
            <a:r>
              <a:rPr lang="en-US" dirty="0" smtClean="0"/>
              <a:t>	“Please take some time to read the piece and jot    	  down your thoughts on </a:t>
            </a:r>
            <a:r>
              <a:rPr lang="en-US" smtClean="0"/>
              <a:t>the assigned sheet.”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original-71992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062"/>
            <a:ext cx="9144000" cy="6871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5240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 little sunshine" pitchFamily="2" charset="0"/>
                <a:ea typeface="A little sunshine" pitchFamily="2" charset="0"/>
              </a:rPr>
              <a:t>Publishing S.Q.U.A.D. Member 2</a:t>
            </a:r>
            <a:endParaRPr lang="en-US" sz="2800" b="1" dirty="0"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0"/>
            <a:ext cx="6019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4. Address the Needs</a:t>
            </a:r>
          </a:p>
          <a:p>
            <a:pPr marL="342900" indent="-342900"/>
            <a:r>
              <a:rPr lang="en-US" dirty="0" smtClean="0"/>
              <a:t>**Once everyone has had a chance to share a strength, ask the group…</a:t>
            </a:r>
          </a:p>
          <a:p>
            <a:pPr marL="342900" indent="-342900"/>
            <a:endParaRPr lang="en-US" dirty="0" smtClean="0"/>
          </a:p>
          <a:p>
            <a:pPr marL="342900" indent="-342900" algn="ctr"/>
            <a:r>
              <a:rPr lang="en-US" sz="2000" b="1" dirty="0" smtClean="0"/>
              <a:t>“Who has a need they would like to address?”</a:t>
            </a:r>
          </a:p>
          <a:p>
            <a:pPr marL="342900" indent="-342900"/>
            <a:endParaRPr lang="en-US" sz="2000" dirty="0"/>
          </a:p>
          <a:p>
            <a:pPr marL="342900" indent="-342900" algn="ctr"/>
            <a:r>
              <a:rPr lang="en-US" sz="2000" dirty="0" smtClean="0"/>
              <a:t>It is important that everyone share!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original-71992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062"/>
            <a:ext cx="9144000" cy="6871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5240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 little sunshine" pitchFamily="2" charset="0"/>
                <a:ea typeface="A little sunshine" pitchFamily="2" charset="0"/>
              </a:rPr>
              <a:t>Publishing S.Q.U.A.D. Member 3</a:t>
            </a:r>
            <a:endParaRPr lang="en-US" sz="2800" b="1" dirty="0"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0"/>
            <a:ext cx="6019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5. Determine What is Next.</a:t>
            </a:r>
          </a:p>
          <a:p>
            <a:pPr marL="342900" indent="-342900"/>
            <a:r>
              <a:rPr lang="en-US" dirty="0" smtClean="0"/>
              <a:t>**Once everyone has had a chance to address a need, ask the group</a:t>
            </a:r>
          </a:p>
          <a:p>
            <a:pPr marL="342900" indent="-342900"/>
            <a:endParaRPr lang="en-US" dirty="0" smtClean="0"/>
          </a:p>
          <a:p>
            <a:pPr marL="342900" indent="-342900" algn="ctr"/>
            <a:r>
              <a:rPr lang="en-US" sz="2000" b="1" dirty="0" smtClean="0"/>
              <a:t>“Based on what we have talked about today, what do you think will be your focus as your revise?”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Alixandria Holcomb</dc:creator>
  <cp:lastModifiedBy>Alixandria Holcomb</cp:lastModifiedBy>
  <cp:revision>3</cp:revision>
  <dcterms:created xsi:type="dcterms:W3CDTF">2016-01-22T18:29:07Z</dcterms:created>
  <dcterms:modified xsi:type="dcterms:W3CDTF">2016-01-22T18:44:21Z</dcterms:modified>
</cp:coreProperties>
</file>